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79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01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05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34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0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99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05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6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EB42-C4BE-4C26-89D5-E0EC80B2CF8B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675A-59A5-46D9-A5E1-C0D87024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1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000372"/>
            <a:ext cx="6353175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chuyện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đũa</a:t>
            </a:r>
            <a:endParaRPr lang="vi-VN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638801"/>
            <a:chOff x="685800" y="685799"/>
            <a:chExt cx="5986907" cy="3933826"/>
          </a:xfrm>
        </p:grpSpPr>
        <p:pic>
          <p:nvPicPr>
            <p:cNvPr id="9218" name="Picture 2" descr="D:\Download_02102012\bodua\8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685799"/>
              <a:ext cx="2989707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D:\Download_02102012\bodua\8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2997200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715000"/>
            <a:chOff x="609600" y="685800"/>
            <a:chExt cx="6900164" cy="4533900"/>
          </a:xfrm>
        </p:grpSpPr>
        <p:pic>
          <p:nvPicPr>
            <p:cNvPr id="10242" name="Picture 2" descr="D:\Download_02102012\bodua\9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685800"/>
              <a:ext cx="3445764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D:\Download_02102012\bodua\9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562600"/>
            <a:chOff x="609600" y="685800"/>
            <a:chExt cx="7661212" cy="5037011"/>
          </a:xfrm>
        </p:grpSpPr>
        <p:pic>
          <p:nvPicPr>
            <p:cNvPr id="11266" name="Picture 2" descr="D:\Download_02102012\bodua\10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688848"/>
              <a:ext cx="3825812" cy="503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D:\Download_02102012\bodua\10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35400" cy="503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362515" cy="4837698"/>
          </a:xfrm>
        </p:grpSpPr>
        <p:pic>
          <p:nvPicPr>
            <p:cNvPr id="12290" name="Picture 2" descr="D:\Download_02102012\bodua\11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65" y="685801"/>
              <a:ext cx="3676650" cy="483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D:\Download_02102012\bodua\1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685865" cy="483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8001000" cy="5638800"/>
            <a:chOff x="609600" y="685800"/>
            <a:chExt cx="7052374" cy="4661345"/>
          </a:xfrm>
        </p:grpSpPr>
        <p:pic>
          <p:nvPicPr>
            <p:cNvPr id="13314" name="Picture 2" descr="D:\Download_02102012\bodua\1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713232"/>
              <a:ext cx="3521774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D:\Download_02102012\bodua\1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530600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68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685800"/>
            <a:ext cx="7924800" cy="5562600"/>
            <a:chOff x="609600" y="685800"/>
            <a:chExt cx="7620000" cy="5000625"/>
          </a:xfrm>
        </p:grpSpPr>
        <p:pic>
          <p:nvPicPr>
            <p:cNvPr id="1026" name="Picture 2" descr="D:\Download_02102012\bodua\logo_camtra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2102012\bodua\bia-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155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562600"/>
            <a:chOff x="609600" y="685800"/>
            <a:chExt cx="7475474" cy="4933950"/>
          </a:xfrm>
        </p:grpSpPr>
        <p:pic>
          <p:nvPicPr>
            <p:cNvPr id="2050" name="Picture 2" descr="D:\Download_02102012\bodua\1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72" y="685800"/>
              <a:ext cx="3749802" cy="493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2102012\bodua\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759200" cy="493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6747955" cy="4443032"/>
          </a:xfrm>
        </p:grpSpPr>
        <p:pic>
          <p:nvPicPr>
            <p:cNvPr id="3074" name="Picture 2" descr="D:\Download_02102012\bodua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694944"/>
              <a:ext cx="3369755" cy="443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2102012\bodua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378200" cy="443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772400" cy="5562601"/>
            <a:chOff x="685800" y="685799"/>
            <a:chExt cx="7052374" cy="4633914"/>
          </a:xfrm>
        </p:grpSpPr>
        <p:pic>
          <p:nvPicPr>
            <p:cNvPr id="4098" name="Picture 2" descr="D:\Download_02102012\bodua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685799"/>
              <a:ext cx="3521774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2102012\bodua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530600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5964827" cy="3943350"/>
          </a:xfrm>
        </p:grpSpPr>
        <p:pic>
          <p:nvPicPr>
            <p:cNvPr id="5122" name="Picture 2" descr="D:\Download_02102012\bodua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681" y="685800"/>
              <a:ext cx="2996946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2102012\bodua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004457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73608"/>
            <a:ext cx="7772400" cy="5574792"/>
            <a:chOff x="685800" y="673608"/>
            <a:chExt cx="7207631" cy="4746117"/>
          </a:xfrm>
        </p:grpSpPr>
        <p:pic>
          <p:nvPicPr>
            <p:cNvPr id="6146" name="Picture 2" descr="D:\Download_02102012\bodua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648" y="673608"/>
              <a:ext cx="3597783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Download_02102012\bodua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606800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761998"/>
            <a:ext cx="7924800" cy="5562601"/>
            <a:chOff x="609600" y="761999"/>
            <a:chExt cx="7052374" cy="4633914"/>
          </a:xfrm>
        </p:grpSpPr>
        <p:pic>
          <p:nvPicPr>
            <p:cNvPr id="7170" name="Picture 2" descr="D:\Download_02102012\bodua\6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761999"/>
              <a:ext cx="3521774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D:\Download_02102012\bodua\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762000"/>
              <a:ext cx="3530600" cy="463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6747955" cy="4433888"/>
          </a:xfrm>
        </p:grpSpPr>
        <p:pic>
          <p:nvPicPr>
            <p:cNvPr id="8194" name="Picture 2" descr="D:\Download_02102012\bodua\7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685800"/>
              <a:ext cx="3369755" cy="443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D:\Download_02102012\bodua\7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378200" cy="443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  <p:tag name="ISPRING_RESOURCE_PATHS_HASH_PRESENTER" val="28b62c639f535fcf3c4f383f0895981f5ab17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AutoBVT</cp:lastModifiedBy>
  <cp:revision>3</cp:revision>
  <dcterms:created xsi:type="dcterms:W3CDTF">2012-10-21T05:30:11Z</dcterms:created>
  <dcterms:modified xsi:type="dcterms:W3CDTF">2016-12-01T06:01:12Z</dcterms:modified>
</cp:coreProperties>
</file>